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Proxima Nova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f6f6333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f6f6333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6f63354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f6f63354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is an example of an edge image 		which was computed by using the canny function in openCV.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At this scale things look pretty good, 		but if we zoom in enough 		you can see not all the edges connect.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f6f63354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f6f63354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are </a:t>
            </a:r>
            <a:r>
              <a:rPr lang="en" sz="1400">
                <a:solidFill>
                  <a:schemeClr val="dk1"/>
                </a:solidFill>
              </a:rPr>
              <a:t>two</a:t>
            </a:r>
            <a:r>
              <a:rPr lang="en" sz="1400"/>
              <a:t> zoomed in images 	of different coins from the previous slide.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see on the left image 		the edge is broken by just one - two pixels in a few spots 		and on the right, 	there is a slightly bigger break.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Although some of these breaks were small, 		it was enough for find contours to not find	 these shapes. 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6f63354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f6f63354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One of the other approaches we tried 		while struggling with the broken edges 			was to use the threshold feature to detect circles.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function works by applying the same </a:t>
            </a:r>
            <a:r>
              <a:rPr lang="en" sz="1400">
                <a:solidFill>
                  <a:schemeClr val="dk1"/>
                </a:solidFill>
              </a:rPr>
              <a:t>threshold value for every pixel,</a:t>
            </a:r>
            <a:r>
              <a:rPr lang="en" sz="1400"/>
              <a:t>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the pixel 	value 	is smaller than the threshold, 	it is set to 0, 	otherwise it is set to a maximum value.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since threshold outputs a binary image, 		this worked in the findcontours function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we had some success.</a:t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f6f63354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f6f63354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But soon after	 we realized there was a problem with this approach.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You can see in this image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Taking the threshold of an image with slight shadows 		would give us unusable results.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found this problem hard to combat with many of our images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01f18688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01f18688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 we went back to the canny approach.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While researching openCV documentation, 	we came across the dilate function.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dilate function takes in an image, 		convolves it with a kernel		and expands shapes contained in the input image.</a:t>
            </a:r>
            <a:endParaRPr sz="15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f6f63354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f6f63354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Here are the results of the same image 	as the previous slide 		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with just a single iteration 		of the dilate function applied to it.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You can see here 	that there are no longer broken edges.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f6f63354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f6f63354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after trying various kernel sizes		 and iterations 		using the dilate function on the canny image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were successfully able to 	consistently find 	most 		shapes of interest 	in an image.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these images	 	you can see all the contours of interest were found 		and enclosed by a pink circle.</a:t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6f63354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6f63354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f6f633540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f6f633540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01f1868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01f1868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f6f63354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f6f63354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f6f63354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f6f63354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f6f633540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f6f633540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f6f633540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f6f633540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01f18688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01f18688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f6f633540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f6f633540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Here is the most common color for our template image given different bucket sizes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01f186889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01f186889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Pennies matched closer to quarters, dimes matched closer to pennies, etc.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01f18688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01f18688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Very different color. Very different results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f6f63354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f6f63354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Project results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far,	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we’ve completed objectives 1 and 2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And made progress on objectives 3 and 4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But neither of the latter 		are fine-tunes enough 		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be accurate 		yet.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f6f633540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f6f633540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Here you can see some success images.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contours have 		their best-fit ellipse drawn in red.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On the left image, 	nearly every shape was found,	 	except for the black binder ring.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And of </a:t>
            </a:r>
            <a:r>
              <a:rPr lang="en" sz="1500" u="sng"/>
              <a:t>all</a:t>
            </a:r>
            <a:r>
              <a:rPr lang="en" sz="1500"/>
              <a:t> the shapes found, 			we were correctly able to identify the coins.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are shown </a:t>
            </a:r>
            <a:r>
              <a:rPr lang="en" sz="1500">
                <a:solidFill>
                  <a:schemeClr val="dk1"/>
                </a:solidFill>
              </a:rPr>
              <a:t>enclosed in a  green square, 		along with an annotation.</a:t>
            </a:r>
            <a:endParaRPr sz="15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f6f633540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f6f633540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Here are a few more examples.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were also able to filter out 		the non-circular contours, 		such as the cubes, 	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 comparing the area of the contour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with the area of a bounding ellipse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and only keeping close matches.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Again, all the coins were identified correctly.</a:t>
            </a:r>
            <a:endParaRPr sz="15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f6f63354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f6f63354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f6f633540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f6f633540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to account for these challenges: Shear the template image to the same angle as the patch before rotating it to have a more accurate comparison.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f6f633540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f6f633540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Here is an example image at our attempts to determine coin type.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f6f63354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f6f63354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Everything matches to a tails-up quarter.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makes sense because a tails-up quarter has the most edges. Since we are counting the number of matched edges as a score and considering the highest number of matches the best match, it always matches to the coin with the most edges.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f6f633540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f6f633540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We’ll have to try to get it to match with something different than tails-up quarter every time.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f6f633540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f6f633540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At this point, we’re not sure color is reliable enough to use. Nonetheless, it’s worth a bit more effort to make it work.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01f18688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01f18688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That concludes our project for now!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We’ll try to use this next week ahead of us to work out the flaws and get it in better condition.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Thanks for listening!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f6f633540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f6f633540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f6f63354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f6f633540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 reality		our initial plan of attack           	fell through.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first problem we had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was with hough circles.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Although this method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worked pretty well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for pictures taken from 		directly above the coins,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it did not work so well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for pictures taken at an angle.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It was not precise enough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and did not give us much information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about the areas where the circles were found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other than the center of the circle and its radius.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f6f6335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f6f63354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is an example of hough circles at work.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see on the left image 		it did a pretty good job of 		finding all the coins.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But on the right image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although it found all the coins,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 it also caught some unexpected objects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such as the eraiser and the cube on the bottom left.</a:t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6f63354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6f63354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are a couple more images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	</a:t>
            </a:r>
            <a:r>
              <a:rPr lang="en" sz="1400"/>
              <a:t>taken 	at a 	slightly greater angle.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see here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 hough circles did a much worse job with these. 		It missed some circles,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over or under shot the ones it did find,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even found some unexpected circles in the rubber band.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By now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/>
              <a:t>we had come to the conclusion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	</a:t>
            </a:r>
            <a:r>
              <a:rPr lang="en" sz="1400"/>
              <a:t>that hough circles was not the right technique to find ellipses.</a:t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f6f633540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f6f633540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While revising our approach at finding ellipses,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came across the find contours function available in openCV.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Find contours accepts a binary image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and uses an algorithm to find shapes.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What we really liked about this approach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was that there is a whole set of features in openCV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which take a contour 	and can give you useful information like,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 area of the contour,      	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a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minimum enclosing circle or ellipse which can be bound around the contour.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So we decided to try out this approach.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f6f633540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f6f633540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Times New Roman"/>
                <a:ea typeface="Times New Roman"/>
                <a:cs typeface="Times New Roman"/>
                <a:sym typeface="Times New Roman"/>
              </a:rPr>
              <a:t>One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of the first challenges we ran into 	while trying the find contours approach was that 		this method requires edges </a:t>
            </a:r>
            <a:r>
              <a:rPr lang="en" sz="1500" u="sng">
                <a:latin typeface="Times New Roman"/>
                <a:ea typeface="Times New Roman"/>
                <a:cs typeface="Times New Roman"/>
                <a:sym typeface="Times New Roman"/>
              </a:rPr>
              <a:t>to connect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in order to find a shape.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We began with giving it an edge image 		computed by blurings a grayscale copy of the source image 			and using canny to find the edges.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problem was 		it quickly became a challenge to strike a balance 	between blurring enough times to eliminate noise in the image 			while still retaining enough edges in the coins.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10450" y="2698825"/>
            <a:ext cx="58392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cv::findingCoins();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510450" y="3846525"/>
            <a:ext cx="3813000" cy="5835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Ian Dudder &amp; Karran Singh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76600" cy="4838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111" name="Google Shape;111;p22"/>
          <p:cNvSpPr/>
          <p:nvPr/>
        </p:nvSpPr>
        <p:spPr>
          <a:xfrm>
            <a:off x="5573950" y="1876500"/>
            <a:ext cx="3391500" cy="13905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contours with edge images using canny 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238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118" name="Google Shape;118;p23"/>
          <p:cNvSpPr/>
          <p:nvPr/>
        </p:nvSpPr>
        <p:spPr>
          <a:xfrm>
            <a:off x="3800463" y="2144100"/>
            <a:ext cx="1501800" cy="8553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Broken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edges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>
            <a:off x="4802875" y="1822075"/>
            <a:ext cx="3391500" cy="13905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contours with threshold images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899" y="152400"/>
            <a:ext cx="3629027" cy="48387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131" name="Google Shape;131;p25"/>
          <p:cNvSpPr/>
          <p:nvPr/>
        </p:nvSpPr>
        <p:spPr>
          <a:xfrm>
            <a:off x="3915225" y="1877600"/>
            <a:ext cx="1367700" cy="1617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Threshold with some shadows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238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138" name="Google Shape;138;p26"/>
          <p:cNvSpPr/>
          <p:nvPr/>
        </p:nvSpPr>
        <p:spPr>
          <a:xfrm>
            <a:off x="3800463" y="2144100"/>
            <a:ext cx="1501800" cy="8553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Back to canny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144" name="Google Shape;1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638" y="152400"/>
            <a:ext cx="3624263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145" name="Google Shape;145;p27"/>
          <p:cNvSpPr/>
          <p:nvPr/>
        </p:nvSpPr>
        <p:spPr>
          <a:xfrm>
            <a:off x="3821100" y="2177850"/>
            <a:ext cx="1501800" cy="7878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cv::dilate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6003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400" y="152388"/>
            <a:ext cx="3626001" cy="48387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152" name="Google Shape;152;p28"/>
          <p:cNvSpPr/>
          <p:nvPr/>
        </p:nvSpPr>
        <p:spPr>
          <a:xfrm>
            <a:off x="269650" y="3786050"/>
            <a:ext cx="3391500" cy="10674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Good results with dilation 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2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2: Sheer count of edges was not enough to determine if a circle was a coin or not, nor was it able to determine if a coin was heads up or tails up.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More information was needed.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/>
          <p:nvPr/>
        </p:nvSpPr>
        <p:spPr>
          <a:xfrm>
            <a:off x="458725" y="401150"/>
            <a:ext cx="78774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Template Matching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 template matching to determine if an ellipse is a coin.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Scale down template to be the same size as the patch.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Rotate the image until a best match is found.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matches to one-another for best match.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percentage of matched edges and threshold it to eliminate objects that are not coins.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953" y="1537975"/>
            <a:ext cx="1547976" cy="15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9925" y="1537975"/>
            <a:ext cx="1527485" cy="1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7950" y="3224975"/>
            <a:ext cx="1547975" cy="152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9925" y="3224975"/>
            <a:ext cx="1527475" cy="149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/>
          <p:nvPr/>
        </p:nvSpPr>
        <p:spPr>
          <a:xfrm>
            <a:off x="458725" y="401150"/>
            <a:ext cx="667494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Template Matching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458800" y="3515950"/>
            <a:ext cx="1657200" cy="900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Patch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4498100" y="1666800"/>
            <a:ext cx="2263800" cy="27498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Steps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1.  Create a sub-image (patch) for each contour found.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2.  Compute the edge image of the patch.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2559850" y="3515950"/>
            <a:ext cx="1657200" cy="900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Edge Image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00" y="1581338"/>
            <a:ext cx="17049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3950" y="1581338"/>
            <a:ext cx="17049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968625" y="456600"/>
            <a:ext cx="4780800" cy="7713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Goals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968625" y="1826350"/>
            <a:ext cx="4595700" cy="27555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Idea: Develop Coin Recognition Software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Objectives: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Recognize elliptical objects in a test image.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which elliptical objects are coins and which are not.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if the coin is heads up or tails up.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the type of each coin (i.e. penny, nickel, dime, etc).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Report the value of the coins in the image as a collection.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458724" y="401150"/>
            <a:ext cx="6600981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Template Matching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32"/>
          <p:cNvSpPr/>
          <p:nvPr/>
        </p:nvSpPr>
        <p:spPr>
          <a:xfrm rot="4321029" flipH="1">
            <a:off x="7876936" y="3645160"/>
            <a:ext cx="709353" cy="642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458725" y="4388513"/>
            <a:ext cx="3758400" cy="4443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Patch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5225613" y="4388525"/>
            <a:ext cx="3239100" cy="4443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Rotating Template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32"/>
          <p:cNvSpPr/>
          <p:nvPr/>
        </p:nvSpPr>
        <p:spPr>
          <a:xfrm rot="-6463351" flipH="1">
            <a:off x="5599313" y="2520088"/>
            <a:ext cx="709575" cy="64296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1286">
            <a:off x="6196025" y="2627301"/>
            <a:ext cx="16573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/>
          <p:nvPr/>
        </p:nvSpPr>
        <p:spPr>
          <a:xfrm>
            <a:off x="507000" y="1585750"/>
            <a:ext cx="7957800" cy="6048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3.  Compare the patch’s edges to a template. Scale down the template to be the same size. Try every rotation of the template and keep track of matched edges.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00" y="2417013"/>
            <a:ext cx="17049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2150" y="2417013"/>
            <a:ext cx="17049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458724" y="401150"/>
            <a:ext cx="6365657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Template Matching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00" y="2407150"/>
            <a:ext cx="17049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150" y="2407150"/>
            <a:ext cx="17049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719535">
            <a:off x="6226087" y="2407150"/>
            <a:ext cx="17049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/>
          <p:nvPr/>
        </p:nvSpPr>
        <p:spPr>
          <a:xfrm rot="3274161" flipH="1">
            <a:off x="8153253" y="2666128"/>
            <a:ext cx="709484" cy="64297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507000" y="4359725"/>
            <a:ext cx="3758400" cy="4443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Patch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3"/>
          <p:cNvSpPr/>
          <p:nvPr/>
        </p:nvSpPr>
        <p:spPr>
          <a:xfrm>
            <a:off x="5459013" y="4359725"/>
            <a:ext cx="3239100" cy="4443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Rotating Template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33"/>
          <p:cNvSpPr/>
          <p:nvPr/>
        </p:nvSpPr>
        <p:spPr>
          <a:xfrm rot="-7837654" flipH="1">
            <a:off x="5438374" y="3188688"/>
            <a:ext cx="709525" cy="64311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458725" y="1660800"/>
            <a:ext cx="6303300" cy="5178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4.  Remember which rotation and template coin gave us the best match.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3"/>
          <p:cNvSpPr/>
          <p:nvPr/>
        </p:nvSpPr>
        <p:spPr>
          <a:xfrm>
            <a:off x="4407450" y="2935300"/>
            <a:ext cx="861600" cy="861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/>
          <p:nvPr/>
        </p:nvSpPr>
        <p:spPr>
          <a:xfrm>
            <a:off x="458725" y="401150"/>
            <a:ext cx="63033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458725" y="1596250"/>
            <a:ext cx="6303300" cy="2956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By remembering the number of edges that match, we can determine if the ellipse is a coin.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Coins will match ~50% of their edges with the templates. Objects that are not coins will have less than 50% of their edges match.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 useful tactic: compute the ratio of edges to non-edges for an object. Coins have ~14% of their total patch-space as edges. Smoother non-coin objects have less.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Despite keeping track of the best matches for every rotation of every coin, template matching cannot tell us what type of coin it is.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3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510450" y="1678550"/>
            <a:ext cx="6222000" cy="2770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Color is unreliable.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color comparison used to distinguish between copper and silver-colored coins is not fine-tuned yet.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This gave us significant challenges due to the heavy variation of color between images.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Computing color histograms and finding the most common colors in the coins was ineffective even with large ranges of buckets allowed.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3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510450" y="1678550"/>
            <a:ext cx="3466200" cy="2770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BucketSize = 4;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Penny BGR = 160, 160, 224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Nickel BGR = 224, 224, 224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Quarter BGR = 160, 160, 160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BucketSize = 8;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Penny BGR = 176, 208, 240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Nickel BGR = 240, 240, 240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Quarter BGR = 140, 140, 140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700" y="1678550"/>
            <a:ext cx="2483750" cy="23447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225" name="Google Shape;225;p36"/>
          <p:cNvSpPr/>
          <p:nvPr/>
        </p:nvSpPr>
        <p:spPr>
          <a:xfrm>
            <a:off x="4248700" y="4163550"/>
            <a:ext cx="2483700" cy="4251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Color Histogram Example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3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10450" y="1678550"/>
            <a:ext cx="3466200" cy="2770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BucketSize = 16;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Penny BGR = 168, 200, 232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Nickel BGR = 232, 232, 232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Quarter BGR = 152, 152, 152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BucketSize = 32;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Penny BGR = 164, 188, 228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Nickel BGR = 228, 228, 228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Quarter BGR = 140, 148, 148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700" y="1678550"/>
            <a:ext cx="2483750" cy="23447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233" name="Google Shape;233;p37"/>
          <p:cNvSpPr/>
          <p:nvPr/>
        </p:nvSpPr>
        <p:spPr>
          <a:xfrm>
            <a:off x="4248700" y="4163550"/>
            <a:ext cx="2483700" cy="4251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Color Histogram Example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3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50" y="1478275"/>
            <a:ext cx="2600963" cy="3467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488" y="1478275"/>
            <a:ext cx="2600963" cy="3467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09598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355250" y="482450"/>
            <a:ext cx="59706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Results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355250" y="2055425"/>
            <a:ext cx="4595700" cy="17874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Completed Objectives 1 and 2.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Made progress on objectives 3 and 4, but neither is fine-tuned enough to be accurate yet.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427" y="938200"/>
            <a:ext cx="3043277" cy="40577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253" name="Google Shape;253;p40"/>
          <p:cNvSpPr/>
          <p:nvPr/>
        </p:nvSpPr>
        <p:spPr>
          <a:xfrm>
            <a:off x="518400" y="222425"/>
            <a:ext cx="7779300" cy="568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Success Images</a:t>
            </a:r>
            <a:endParaRPr sz="4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00" y="943025"/>
            <a:ext cx="3650780" cy="4048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1117" cy="48387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60" name="Google Shape;2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667" y="152400"/>
            <a:ext cx="3629027" cy="48387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968625" y="456600"/>
            <a:ext cx="5808000" cy="7713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 Methodology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968625" y="1486425"/>
            <a:ext cx="7234500" cy="29919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1: Recognizing Ellipses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 edge detection on the image.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 Hough’s Circle to identify circles.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2: Identify Coins in the image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 edge detection on each detected circle.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Count the number of edges in each circle. More edges indicates we have found a coin.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3: Determine if a coin is heads up or tails up.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more edges indicates tails, fewer edges indicates heads.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850" y="908975"/>
            <a:ext cx="3061601" cy="4082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66" name="Google Shape;2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400" y="908967"/>
            <a:ext cx="3061601" cy="40821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267" name="Google Shape;267;p42"/>
          <p:cNvSpPr/>
          <p:nvPr/>
        </p:nvSpPr>
        <p:spPr>
          <a:xfrm>
            <a:off x="518400" y="222425"/>
            <a:ext cx="7779300" cy="568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Challenges</a:t>
            </a:r>
            <a:endParaRPr sz="4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42"/>
          <p:cNvSpPr/>
          <p:nvPr/>
        </p:nvSpPr>
        <p:spPr>
          <a:xfrm>
            <a:off x="1081350" y="4195525"/>
            <a:ext cx="2748600" cy="568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Too much Angle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42"/>
          <p:cNvSpPr/>
          <p:nvPr/>
        </p:nvSpPr>
        <p:spPr>
          <a:xfrm>
            <a:off x="5096900" y="4195525"/>
            <a:ext cx="2748600" cy="568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Too much angle + bad lighting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/>
          <p:nvPr/>
        </p:nvSpPr>
        <p:spPr>
          <a:xfrm>
            <a:off x="355250" y="482450"/>
            <a:ext cx="4825200" cy="42915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Room for Improvement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650" y="397663"/>
            <a:ext cx="3261127" cy="43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/>
          <p:nvPr/>
        </p:nvSpPr>
        <p:spPr>
          <a:xfrm>
            <a:off x="355250" y="482450"/>
            <a:ext cx="67542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Moving Forwards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50" y="1545325"/>
            <a:ext cx="4515536" cy="33866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/>
          <p:nvPr/>
        </p:nvSpPr>
        <p:spPr>
          <a:xfrm>
            <a:off x="5165675" y="1545325"/>
            <a:ext cx="1943700" cy="33867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Type-determination is not very smart…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Neither is detection of heads/tails orientation.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/>
          <p:nvPr/>
        </p:nvSpPr>
        <p:spPr>
          <a:xfrm>
            <a:off x="355250" y="482450"/>
            <a:ext cx="59706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Moving Forward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355250" y="1708100"/>
            <a:ext cx="5313000" cy="26151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Using this next week ahead of us, we will…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our template matching to make better guesses at coin-type.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90-degree shots, compare the relative size of detected coins to one another to determine coin type.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number of edges between detected coins to determine heads-up or tails-up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/>
          <p:nvPr/>
        </p:nvSpPr>
        <p:spPr>
          <a:xfrm>
            <a:off x="355250" y="482450"/>
            <a:ext cx="59706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Moving Forward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46"/>
          <p:cNvSpPr/>
          <p:nvPr/>
        </p:nvSpPr>
        <p:spPr>
          <a:xfrm>
            <a:off x="355250" y="1708100"/>
            <a:ext cx="5313000" cy="26151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Fine-tune color matching to allow for better recognition of coin-type.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upon our ability to recognize coins in a tilted image.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/>
          <p:nvPr/>
        </p:nvSpPr>
        <p:spPr>
          <a:xfrm>
            <a:off x="355250" y="482450"/>
            <a:ext cx="59706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That’s all! Thanks! 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968625" y="456600"/>
            <a:ext cx="5808000" cy="7713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 Methodology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968625" y="1737675"/>
            <a:ext cx="7160400" cy="2770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4: Determine the type of coin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 a color histogram of each coin.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Based on color, determine if the coin is copper-colored or silver-colored.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the coins to a template to distinguish between the silver coins.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5: Determine value of the coins.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Count up the number of each coin and compute the value of the collection as a whole.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510450" y="401150"/>
            <a:ext cx="62220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1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reality, our initial methodology fell through.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1: Hough Circles was not precise enough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 the coins were at an angle, the circle was larger than the coin, leaving some of the background along with the coin.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 was difficult to compute a bounding rectangle from which to extract a sub-image from.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5" y="152400"/>
            <a:ext cx="5057774" cy="37942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4395413" y="4130725"/>
            <a:ext cx="4134600" cy="7878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HoughCircles, mixed results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5" y="152400"/>
            <a:ext cx="5035007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93" name="Google Shape;93;p19"/>
          <p:cNvSpPr/>
          <p:nvPr/>
        </p:nvSpPr>
        <p:spPr>
          <a:xfrm>
            <a:off x="275050" y="4085300"/>
            <a:ext cx="3383700" cy="6789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HoughCircles, poor results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458725" y="401150"/>
            <a:ext cx="76482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Revised Process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 cv::findContours() for shape recognition rather than Hough Circles.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Provided us with exact locations and allowed us to create a bounding rectangle to extract a sub-image from.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Allowed us to create a best-fit ellipse that eliminated non-elliptical objects.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458725" y="401150"/>
            <a:ext cx="4019700" cy="9696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Challenges</a:t>
            </a:r>
            <a:endParaRPr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510450" y="1678550"/>
            <a:ext cx="4595700" cy="2770200"/>
          </a:xfrm>
          <a:prstGeom prst="roundRect">
            <a:avLst>
              <a:gd name="adj" fmla="val 16667"/>
            </a:avLst>
          </a:prstGeom>
          <a:solidFill>
            <a:srgbClr val="000000">
              <a:alpha val="6312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Contours requires edges to connect in order to count as a shape.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order to remove noise we needed to blur the image.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 quickly became a challenge to strike the right balance between eliminating noise while retaining enough edges.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2298</Words>
  <Application>Microsoft Office PowerPoint</Application>
  <PresentationFormat>On-screen Show (16:9)</PresentationFormat>
  <Paragraphs>276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Times New Roman</vt:lpstr>
      <vt:lpstr>Proxima Nova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Ian Dudder</cp:lastModifiedBy>
  <cp:revision>1</cp:revision>
  <dcterms:modified xsi:type="dcterms:W3CDTF">2021-07-27T03:42:54Z</dcterms:modified>
</cp:coreProperties>
</file>